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</p:sldIdLst>
  <p:sldSz cx="10058400" cy="15544800"/>
  <p:notesSz cx="6858000" cy="9144000"/>
  <p:defaultTextStyle>
    <a:defPPr>
      <a:defRPr lang="en-US"/>
    </a:defPPr>
    <a:lvl1pPr marL="0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1pPr>
    <a:lvl2pPr marL="656448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2pPr>
    <a:lvl3pPr marL="1312896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3pPr>
    <a:lvl4pPr marL="1969343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4pPr>
    <a:lvl5pPr marL="2625791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5pPr>
    <a:lvl6pPr marL="3282239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6pPr>
    <a:lvl7pPr marL="3938687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7pPr>
    <a:lvl8pPr marL="4595134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8pPr>
    <a:lvl9pPr marL="5251582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6" userDrawn="1">
          <p15:clr>
            <a:srgbClr val="A4A3A4"/>
          </p15:clr>
        </p15:guide>
        <p15:guide id="2" pos="59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C5D5"/>
    <a:srgbClr val="EA5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41" d="100"/>
          <a:sy n="41" d="100"/>
        </p:scale>
        <p:origin x="2924" y="36"/>
      </p:cViewPr>
      <p:guideLst>
        <p:guide orient="horz" pos="556"/>
        <p:guide pos="59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5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2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3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1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5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2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1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4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4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4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C0BB3-8DD0-4DC0-AB13-08F8096A699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4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1628" y="1055724"/>
            <a:ext cx="89951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Is your child college bound or already enrolled in college?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1628" y="2662725"/>
            <a:ext cx="89951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7C5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part of the Metals Service Center Institute </a:t>
            </a:r>
            <a:r>
              <a:rPr lang="en-US" sz="3200" dirty="0" smtClean="0">
                <a:solidFill>
                  <a:srgbClr val="37C5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[Chapter name] Chapter </a:t>
            </a:r>
            <a:r>
              <a:rPr lang="en-US" sz="3200" dirty="0">
                <a:solidFill>
                  <a:srgbClr val="37C5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 Program, he or she could be awarded a scholarship!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625" y="12590721"/>
            <a:ext cx="8995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information and to apply, visit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scholarships.msci.org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Apply by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[deadline].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t="-565" r="2113" b="536"/>
          <a:stretch/>
        </p:blipFill>
        <p:spPr>
          <a:xfrm>
            <a:off x="5340808" y="7249098"/>
            <a:ext cx="4005375" cy="33814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t="7952" r="13850" b="3554"/>
          <a:stretch/>
        </p:blipFill>
        <p:spPr>
          <a:xfrm>
            <a:off x="5340808" y="4454361"/>
            <a:ext cx="4001666" cy="2740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t="7355" b="6842"/>
          <a:stretch/>
        </p:blipFill>
        <p:spPr>
          <a:xfrm>
            <a:off x="595423" y="4454361"/>
            <a:ext cx="4702304" cy="61781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1626" y="10962455"/>
            <a:ext cx="8995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Applicant must be the child of an employee of a company that is an MSCI National and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[Chapter name] member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; must have been accepted by and/or currently enrolled in a trade school, community college or university and must be attending on a full-time basis.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7845" y="13895372"/>
            <a:ext cx="3494914" cy="937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INSERT CHAPTER LOGO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4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1628" y="1055724"/>
            <a:ext cx="89951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Is your child college bound or already enrolled in college?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1628" y="2662725"/>
            <a:ext cx="89951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7C5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part of the Metals Service Center Institute </a:t>
            </a:r>
            <a:r>
              <a:rPr lang="en-US" sz="3200" dirty="0" smtClean="0">
                <a:solidFill>
                  <a:srgbClr val="37C5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[Chapter Name] Scholarship </a:t>
            </a:r>
            <a:r>
              <a:rPr lang="en-US" sz="3200" dirty="0">
                <a:solidFill>
                  <a:srgbClr val="37C5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Program, he or she could be awarded a scholarship!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625" y="12590721"/>
            <a:ext cx="8995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information and to apply, visit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scholarships.msci.org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Apply by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[deadline].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625" y="10099085"/>
            <a:ext cx="89951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Applicant must be the child of an employee of a company that is an MSCI National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[Chapter Name]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member; must have been accepted by and/or currently enrolled in a trade school, community college or university and must be attending on a full-time basis.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" t="5152" r="2095" b="9670"/>
          <a:stretch/>
        </p:blipFill>
        <p:spPr>
          <a:xfrm>
            <a:off x="632636" y="4506987"/>
            <a:ext cx="8775833" cy="51899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81740" y="14052290"/>
            <a:ext cx="3494914" cy="937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INSERT CHAPTER LOGO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6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207</Words>
  <Application>Microsoft Office PowerPoint</Application>
  <PresentationFormat>Custom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DeVecht</dc:creator>
  <cp:lastModifiedBy>Ashley DeVecht</cp:lastModifiedBy>
  <cp:revision>18</cp:revision>
  <dcterms:created xsi:type="dcterms:W3CDTF">2015-11-10T11:50:40Z</dcterms:created>
  <dcterms:modified xsi:type="dcterms:W3CDTF">2015-11-23T14:34:56Z</dcterms:modified>
</cp:coreProperties>
</file>