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" userDrawn="1">
          <p15:clr>
            <a:srgbClr val="A4A3A4"/>
          </p15:clr>
        </p15:guide>
        <p15:guide id="2" pos="4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5D5"/>
    <a:srgbClr val="EA5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>
        <p:scale>
          <a:sx n="50" d="100"/>
          <a:sy n="50" d="100"/>
        </p:scale>
        <p:origin x="192" y="448"/>
      </p:cViewPr>
      <p:guideLst>
        <p:guide orient="horz" pos="360"/>
        <p:guide pos="4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9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1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5152" r="2095" b="9670"/>
          <a:stretch/>
        </p:blipFill>
        <p:spPr>
          <a:xfrm>
            <a:off x="552893" y="3771900"/>
            <a:ext cx="6528392" cy="38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689" y="7807175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www.msci.org/chapters/quebec.aspx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obtenir de plus amples renseignements. Vous trouverez sur les formulaires de demande de bourse les conditions d'admissibilité et tout autre renseignement connexe.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Date limite: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30 avril 2016.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690" y="1776789"/>
            <a:ext cx="6955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Votre enfant est-il inscrit à une université ou sur le point de s'inscrire?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689" y="2801095"/>
            <a:ext cx="675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c'est le cas, il pourrait recevoir une bourse</a:t>
            </a:r>
            <a:r>
              <a:rPr lang="fr-FR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fr-FR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être admissible, le postulant doit être un enfant d'un employé d'une société membre du groupe MSCI, section du Québec. </a:t>
            </a:r>
            <a:endParaRPr lang="en-US" dirty="0">
              <a:solidFill>
                <a:srgbClr val="37C5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893" y="571500"/>
            <a:ext cx="3456940" cy="82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CHAPTER LOGO</a:t>
            </a:r>
            <a:endParaRPr lang="en-US" dirty="0"/>
          </a:p>
        </p:txBody>
      </p:sp>
      <p:pic>
        <p:nvPicPr>
          <p:cNvPr id="1026" name="Picture 2" descr="闒粀펤闀粀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9" y="571500"/>
            <a:ext cx="68548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90" y="756656"/>
            <a:ext cx="6752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Votre enfant est-il inscrit à une université ou sur le point de s'inscrire?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89" y="2500425"/>
            <a:ext cx="694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c'est le cas, il pourrait recevoir une bourse! Pour être admissible, le postulant doit être un enfant d'un employé d'une société membre du groupe MSCI, section du Québec. </a:t>
            </a:r>
            <a:endParaRPr lang="en-US" dirty="0">
              <a:solidFill>
                <a:srgbClr val="37C5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89" y="7708161"/>
            <a:ext cx="6752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www.msci.org/chapters/quebec.aspx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obtenir de plus amples renseignements. Vous trouverez sur les formulaires de demande de bourse les conditions d'admissibilité et tout autre renseignement connexe.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Date limite: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30 avril 2016.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3525" y="3568700"/>
            <a:ext cx="6570922" cy="3987800"/>
            <a:chOff x="563525" y="3441700"/>
            <a:chExt cx="6570922" cy="3987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5" t="3571" r="2746" b="11232"/>
            <a:stretch/>
          </p:blipFill>
          <p:spPr>
            <a:xfrm>
              <a:off x="4126822" y="5257228"/>
              <a:ext cx="3007625" cy="216260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6" r="3359"/>
            <a:stretch/>
          </p:blipFill>
          <p:spPr>
            <a:xfrm>
              <a:off x="4126822" y="3442448"/>
              <a:ext cx="3007625" cy="17758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" t="12654" b="13591"/>
            <a:stretch/>
          </p:blipFill>
          <p:spPr>
            <a:xfrm>
              <a:off x="563525" y="3441700"/>
              <a:ext cx="3530947" cy="3987800"/>
            </a:xfrm>
            <a:prstGeom prst="rect">
              <a:avLst/>
            </a:prstGeom>
          </p:spPr>
        </p:pic>
      </p:grpSp>
      <p:pic>
        <p:nvPicPr>
          <p:cNvPr id="11" name="Picture 2" descr="闒粀펤闀粀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74" y="9115037"/>
            <a:ext cx="2775926" cy="4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8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171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DeVecht</dc:creator>
  <cp:lastModifiedBy>Ashley DeVecht</cp:lastModifiedBy>
  <cp:revision>17</cp:revision>
  <dcterms:created xsi:type="dcterms:W3CDTF">2015-11-10T11:50:40Z</dcterms:created>
  <dcterms:modified xsi:type="dcterms:W3CDTF">2016-02-04T04:26:04Z</dcterms:modified>
</cp:coreProperties>
</file>