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 userDrawn="1">
          <p15:clr>
            <a:srgbClr val="A4A3A4"/>
          </p15:clr>
        </p15:guide>
        <p15:guide id="2" pos="4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5D5"/>
    <a:srgbClr val="EA5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37" d="100"/>
          <a:sy n="37" d="100"/>
        </p:scale>
        <p:origin x="2144" y="40"/>
      </p:cViewPr>
      <p:guideLst>
        <p:guide orient="horz" pos="360"/>
        <p:guide pos="4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9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1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0BB3-8DD0-4DC0-AB13-08F8096A699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5152" r="2095" b="9670"/>
          <a:stretch/>
        </p:blipFill>
        <p:spPr>
          <a:xfrm>
            <a:off x="612911" y="3416681"/>
            <a:ext cx="6528392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691" y="8989133"/>
            <a:ext cx="675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más información,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visite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scholarships.msci.org.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90" y="1479663"/>
            <a:ext cx="675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Está su hijo por empezar o ya está en la universidad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550" y="2755949"/>
            <a:ext cx="675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3200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así, podría recibir una beca</a:t>
            </a:r>
            <a:r>
              <a:rPr lang="es-ES" sz="32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3200" dirty="0">
              <a:solidFill>
                <a:srgbClr val="37C5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550" y="7437374"/>
            <a:ext cx="6595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calificar, el solicitante debe ser el hijo de un empleado de cualquiera de los Las empresas miembros de MSCI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];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haber sido aceptado por y/o actualmente matriculado en una escuela de formación promedio de profesional. Fecha límite de inscripción: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[INSERT DEADLINE].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911" y="429229"/>
            <a:ext cx="3347720" cy="90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CHAPTER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-89" r="2746" b="11758"/>
          <a:stretch/>
        </p:blipFill>
        <p:spPr>
          <a:xfrm>
            <a:off x="4126822" y="4466938"/>
            <a:ext cx="3007625" cy="2242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8127" r="14589" b="4397"/>
          <a:stretch/>
        </p:blipFill>
        <p:spPr>
          <a:xfrm>
            <a:off x="4126822" y="2368376"/>
            <a:ext cx="3007625" cy="2060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7355" b="12558"/>
          <a:stretch/>
        </p:blipFill>
        <p:spPr>
          <a:xfrm>
            <a:off x="563525" y="2368377"/>
            <a:ext cx="3530947" cy="4330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690" y="554627"/>
            <a:ext cx="675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Está su hijo por empezar o ya está en la universidad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550" y="1735224"/>
            <a:ext cx="675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3200" dirty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así, podría recibir una beca</a:t>
            </a:r>
            <a:r>
              <a:rPr lang="es-ES" sz="32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3200" dirty="0">
              <a:solidFill>
                <a:srgbClr val="37C5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550" y="6941344"/>
            <a:ext cx="6595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calificar, el solicitante debe ser el hijo de un empleado de cualquiera de los Las empresas miembros de MSCI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];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haber sido aceptado por y/o actualmente matriculado en una escuela de formación promedio de profesional. Fecha límite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inscripción: [INSERT DEADLINE].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525" y="8523275"/>
            <a:ext cx="675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más información,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visite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scholarships.msci.org.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9954" y="9049806"/>
            <a:ext cx="2289086" cy="62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CHAPTER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168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DeVecht</dc:creator>
  <cp:lastModifiedBy>Ashley DeVecht</cp:lastModifiedBy>
  <cp:revision>17</cp:revision>
  <dcterms:created xsi:type="dcterms:W3CDTF">2015-11-10T11:50:40Z</dcterms:created>
  <dcterms:modified xsi:type="dcterms:W3CDTF">2016-02-04T04:50:54Z</dcterms:modified>
</cp:coreProperties>
</file>